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2783088" y="493535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2725032" y="187284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2743260" y="282254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3503088" y="193480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3503087" y="288085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3503088" y="501809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2783088" y="393880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3503088" y="406762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355</Words>
  <Application>Microsoft Office PowerPoint</Application>
  <PresentationFormat>Widescreen</PresentationFormat>
  <Paragraphs>126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62</cp:revision>
  <dcterms:created xsi:type="dcterms:W3CDTF">2018-12-25T08:01:41Z</dcterms:created>
  <dcterms:modified xsi:type="dcterms:W3CDTF">2018-12-26T20:22:52Z</dcterms:modified>
</cp:coreProperties>
</file>